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5" r:id="rId4"/>
    <p:sldId id="259" r:id="rId5"/>
    <p:sldId id="262" r:id="rId6"/>
    <p:sldId id="263" r:id="rId7"/>
    <p:sldId id="264" r:id="rId8"/>
    <p:sldId id="261" r:id="rId9"/>
    <p:sldId id="260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633D-2680-43E1-ABB5-A2252CF04A0D}" type="datetimeFigureOut">
              <a:rPr lang="pl-PL" smtClean="0"/>
              <a:t>2014-06-14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BDD9-252B-4D49-96A2-2803526656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077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633D-2680-43E1-ABB5-A2252CF04A0D}" type="datetimeFigureOut">
              <a:rPr lang="pl-PL" smtClean="0"/>
              <a:t>2014-06-14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BDD9-252B-4D49-96A2-2803526656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6846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633D-2680-43E1-ABB5-A2252CF04A0D}" type="datetimeFigureOut">
              <a:rPr lang="pl-PL" smtClean="0"/>
              <a:t>2014-06-14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BDD9-252B-4D49-96A2-28035266568F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98284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633D-2680-43E1-ABB5-A2252CF04A0D}" type="datetimeFigureOut">
              <a:rPr lang="pl-PL" smtClean="0"/>
              <a:t>2014-06-14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BDD9-252B-4D49-96A2-2803526656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676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633D-2680-43E1-ABB5-A2252CF04A0D}" type="datetimeFigureOut">
              <a:rPr lang="pl-PL" smtClean="0"/>
              <a:t>2014-06-14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BDD9-252B-4D49-96A2-28035266568F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7866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633D-2680-43E1-ABB5-A2252CF04A0D}" type="datetimeFigureOut">
              <a:rPr lang="pl-PL" smtClean="0"/>
              <a:t>2014-06-14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BDD9-252B-4D49-96A2-2803526656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04333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633D-2680-43E1-ABB5-A2252CF04A0D}" type="datetimeFigureOut">
              <a:rPr lang="pl-PL" smtClean="0"/>
              <a:t>2014-06-14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BDD9-252B-4D49-96A2-2803526656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35095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633D-2680-43E1-ABB5-A2252CF04A0D}" type="datetimeFigureOut">
              <a:rPr lang="pl-PL" smtClean="0"/>
              <a:t>2014-06-14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BDD9-252B-4D49-96A2-2803526656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835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633D-2680-43E1-ABB5-A2252CF04A0D}" type="datetimeFigureOut">
              <a:rPr lang="pl-PL" smtClean="0"/>
              <a:t>2014-06-14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BDD9-252B-4D49-96A2-2803526656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879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633D-2680-43E1-ABB5-A2252CF04A0D}" type="datetimeFigureOut">
              <a:rPr lang="pl-PL" smtClean="0"/>
              <a:t>2014-06-14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BDD9-252B-4D49-96A2-2803526656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0174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633D-2680-43E1-ABB5-A2252CF04A0D}" type="datetimeFigureOut">
              <a:rPr lang="pl-PL" smtClean="0"/>
              <a:t>2014-06-14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BDD9-252B-4D49-96A2-2803526656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7715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633D-2680-43E1-ABB5-A2252CF04A0D}" type="datetimeFigureOut">
              <a:rPr lang="pl-PL" smtClean="0"/>
              <a:t>2014-06-14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BDD9-252B-4D49-96A2-2803526656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9173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633D-2680-43E1-ABB5-A2252CF04A0D}" type="datetimeFigureOut">
              <a:rPr lang="pl-PL" smtClean="0"/>
              <a:t>2014-06-14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BDD9-252B-4D49-96A2-2803526656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9678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633D-2680-43E1-ABB5-A2252CF04A0D}" type="datetimeFigureOut">
              <a:rPr lang="pl-PL" smtClean="0"/>
              <a:t>2014-06-14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BDD9-252B-4D49-96A2-2803526656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755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633D-2680-43E1-ABB5-A2252CF04A0D}" type="datetimeFigureOut">
              <a:rPr lang="pl-PL" smtClean="0"/>
              <a:t>2014-06-14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BDD9-252B-4D49-96A2-2803526656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5920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633D-2680-43E1-ABB5-A2252CF04A0D}" type="datetimeFigureOut">
              <a:rPr lang="pl-PL" smtClean="0"/>
              <a:t>2014-06-14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BDD9-252B-4D49-96A2-2803526656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643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B633D-2680-43E1-ABB5-A2252CF04A0D}" type="datetimeFigureOut">
              <a:rPr lang="pl-PL" smtClean="0"/>
              <a:t>2014-06-14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B8CBDD9-252B-4D49-96A2-2803526656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11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Dyfuzja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Wskazówki do zadania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0085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Dane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278561"/>
            <a:ext cx="8596668" cy="3880773"/>
          </a:xfrm>
        </p:spPr>
        <p:txBody>
          <a:bodyPr/>
          <a:lstStyle/>
          <a:p>
            <a:r>
              <a:rPr lang="pl-PL" dirty="0"/>
              <a:t>Współczynniki dyfuzji składników</a:t>
            </a:r>
          </a:p>
          <a:p>
            <a:r>
              <a:rPr lang="pl-PL" dirty="0"/>
              <a:t>Grubość (szerokość układu)</a:t>
            </a:r>
          </a:p>
          <a:p>
            <a:r>
              <a:rPr lang="pl-PL" dirty="0"/>
              <a:t>Początkowy rozkład stężeń (funkcja skokowa – </a:t>
            </a:r>
            <a:r>
              <a:rPr lang="pl-PL" dirty="0" err="1"/>
              <a:t>Heavyside’a</a:t>
            </a:r>
            <a:r>
              <a:rPr lang="pl-PL" dirty="0"/>
              <a:t>)</a:t>
            </a:r>
          </a:p>
          <a:p>
            <a:r>
              <a:rPr lang="pl-PL" dirty="0"/>
              <a:t>Warunki </a:t>
            </a:r>
            <a:r>
              <a:rPr lang="pl-PL" dirty="0" smtClean="0"/>
              <a:t>brzegowe - Neumana </a:t>
            </a:r>
            <a:r>
              <a:rPr lang="pl-PL" dirty="0"/>
              <a:t>(strumienie na granicach układu równe 0)</a:t>
            </a:r>
          </a:p>
        </p:txBody>
      </p:sp>
    </p:spTree>
    <p:extLst>
      <p:ext uri="{BB962C8B-B14F-4D97-AF65-F5344CB8AC3E}">
        <p14:creationId xmlns:p14="http://schemas.microsoft.com/office/powerpoint/2010/main" val="78220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Badany układ – Nikiel/Pallad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268" y="1559101"/>
            <a:ext cx="5568999" cy="339322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0299" y="1559101"/>
            <a:ext cx="2717988" cy="4725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00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Uzupełnienie informacji </a:t>
            </a:r>
            <a:r>
              <a:rPr lang="pl-PL" dirty="0"/>
              <a:t>- Pochodne numeryczne I-go rzędu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278561"/>
            <a:ext cx="8596668" cy="52436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i="1" dirty="0" smtClean="0"/>
          </a:p>
          <a:p>
            <a:pPr marL="0" indent="0">
              <a:buNone/>
            </a:pPr>
            <a:endParaRPr lang="pl-PL" i="1" dirty="0"/>
          </a:p>
          <a:p>
            <a:pPr marL="0" indent="0">
              <a:buNone/>
            </a:pPr>
            <a:endParaRPr lang="pl-PL" i="1" dirty="0" smtClean="0"/>
          </a:p>
          <a:p>
            <a:pPr marL="0" indent="0">
              <a:buNone/>
            </a:pPr>
            <a:endParaRPr lang="pl-PL" i="1" dirty="0"/>
          </a:p>
          <a:p>
            <a:pPr marL="0" indent="0">
              <a:buNone/>
            </a:pPr>
            <a:endParaRPr lang="pl-PL" i="1" dirty="0" smtClean="0"/>
          </a:p>
          <a:p>
            <a:pPr marL="0" indent="0">
              <a:buNone/>
            </a:pPr>
            <a:endParaRPr lang="pl-PL" i="1" dirty="0"/>
          </a:p>
          <a:p>
            <a:pPr marL="0" indent="0">
              <a:buNone/>
            </a:pPr>
            <a:endParaRPr lang="pl-PL" i="1" dirty="0" smtClean="0"/>
          </a:p>
          <a:p>
            <a:pPr marL="0" indent="0">
              <a:buNone/>
            </a:pPr>
            <a:endParaRPr lang="pl-PL" i="1" dirty="0"/>
          </a:p>
          <a:p>
            <a:pPr marL="0" indent="0">
              <a:buNone/>
            </a:pPr>
            <a:endParaRPr lang="pl-PL" i="1" dirty="0" smtClean="0"/>
          </a:p>
          <a:p>
            <a:pPr marL="0" indent="0">
              <a:buNone/>
            </a:pPr>
            <a:endParaRPr lang="pl-PL" i="1" dirty="0"/>
          </a:p>
          <a:p>
            <a:pPr marL="0" indent="0">
              <a:buNone/>
            </a:pPr>
            <a:endParaRPr lang="pl-PL" i="1" dirty="0" smtClean="0"/>
          </a:p>
          <a:p>
            <a:pPr marL="0" indent="0">
              <a:buNone/>
            </a:pPr>
            <a:r>
              <a:rPr lang="pl-PL" i="1" dirty="0" smtClean="0"/>
              <a:t>Dodatkowe </a:t>
            </a:r>
            <a:r>
              <a:rPr lang="pl-PL" i="1" dirty="0"/>
              <a:t>informacje: http://</a:t>
            </a:r>
            <a:r>
              <a:rPr lang="pl-PL" i="1" dirty="0" smtClean="0"/>
              <a:t>programowanie.opole.pl/archives/1277</a:t>
            </a:r>
          </a:p>
          <a:p>
            <a:endParaRPr lang="pl-PL" dirty="0" smtClean="0"/>
          </a:p>
          <a:p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890" y="1917643"/>
            <a:ext cx="7040078" cy="4163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16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Dyskretyzacja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278561"/>
            <a:ext cx="5151626" cy="5178883"/>
          </a:xfrm>
        </p:spPr>
        <p:txBody>
          <a:bodyPr/>
          <a:lstStyle/>
          <a:p>
            <a:pPr marL="0" indent="0">
              <a:buNone/>
            </a:pPr>
            <a:r>
              <a:rPr lang="pl-PL" b="1" dirty="0"/>
              <a:t>Dyskretyzacja, digitalizacja, kwantowanie</a:t>
            </a:r>
            <a:r>
              <a:rPr lang="pl-PL" dirty="0"/>
              <a:t> (angielskie </a:t>
            </a:r>
            <a:r>
              <a:rPr lang="pl-PL" i="1" dirty="0" err="1"/>
              <a:t>digitizing</a:t>
            </a:r>
            <a:r>
              <a:rPr lang="pl-PL" dirty="0"/>
              <a:t>), zamiana danych analogowych na postać cyfrową, możliwą do zapamiętania w pamięci komputera. Obszar zmienności danych analogowych dzieli się na przedziały (zwane kwantami) i każdemu z przedziałów przypisuje się stałą, uśrednioną wartość liczbową. Im mniejszy przedział tym większa rozdzielczość dyskretyzacji, a jednocześnie większe zużycie pamięci na zapamiętanie jej wyników.</a:t>
            </a:r>
            <a:br>
              <a:rPr lang="pl-PL" dirty="0"/>
            </a:b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/>
              <a:t/>
            </a:r>
            <a:br>
              <a:rPr lang="pl-PL" dirty="0"/>
            </a:b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960" y="1081278"/>
            <a:ext cx="3657607" cy="4166624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677333" y="5582382"/>
            <a:ext cx="81348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i="1" dirty="0"/>
              <a:t>Źródło: “Słownik Encyklopedyczny - Informatyka” Wyd. Europa. Autor - Zdzisław Płoski. ISBN 83-87977-16-0. Rok wydania 1999.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168663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Dyskretyzacja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Dyskretyzacja przestrzenna:</a:t>
            </a:r>
            <a:endParaRPr lang="en-GB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Dyskretyzacja czasowa: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pole tekstowe 5"/>
              <p:cNvSpPr txBox="1"/>
              <p:nvPr/>
            </p:nvSpPr>
            <p:spPr>
              <a:xfrm>
                <a:off x="2014917" y="2683645"/>
                <a:ext cx="7460855" cy="108709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l-PL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pl-PL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pl-PL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r>
                            <a:rPr lang="pl-PL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pl-PL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pl-PL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sz="3600" b="0" i="1" smtClean="0">
                          <a:latin typeface="Cambria Math" panose="02040503050406030204" pitchFamily="18" charset="0"/>
                        </a:rPr>
                        <m:t>𝐷</m:t>
                      </m:r>
                      <m:f>
                        <m:fPr>
                          <m:ctrlPr>
                            <a:rPr lang="pl-PL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l-PL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pl-PL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pl-PL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pl-PL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pl-PL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pl-PL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pl-PL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pl-PL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  <m:sSub>
                            <m:sSubPr>
                              <m:ctrlPr>
                                <a:rPr lang="pl-PL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pl-PL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pl-PL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pl-PL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l-PL" sz="3600" dirty="0"/>
              </a:p>
            </p:txBody>
          </p:sp>
        </mc:Choice>
        <mc:Fallback>
          <p:sp>
            <p:nvSpPr>
              <p:cNvPr id="6" name="pole tekstow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917" y="2683645"/>
                <a:ext cx="7460855" cy="108709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pole tekstowe 7"/>
              <p:cNvSpPr txBox="1"/>
              <p:nvPr/>
            </p:nvSpPr>
            <p:spPr>
              <a:xfrm>
                <a:off x="2014917" y="4293793"/>
                <a:ext cx="7460855" cy="112486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l-PL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pl-PL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pl-PL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pl-PL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pl-PL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pl-PL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  <m:r>
                            <a:rPr lang="pl-PL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pl-PL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pl-PL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pl-PL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pl-PL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bSup>
                        </m:num>
                        <m:den>
                          <m:r>
                            <a:rPr lang="pl-PL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pl-PL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pl-PL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sz="3600" b="0" i="1" smtClean="0">
                          <a:latin typeface="Cambria Math" panose="02040503050406030204" pitchFamily="18" charset="0"/>
                        </a:rPr>
                        <m:t>𝐷</m:t>
                      </m:r>
                      <m:f>
                        <m:fPr>
                          <m:ctrlPr>
                            <a:rPr lang="pl-PL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l-PL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pl-PL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pl-PL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pl-PL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pl-PL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pl-PL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pl-PL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pl-PL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  <m:sSub>
                            <m:sSubPr>
                              <m:ctrlPr>
                                <a:rPr lang="pl-PL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pl-PL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pl-PL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sz="3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pl-PL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l-PL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l-PL" sz="3600" dirty="0"/>
              </a:p>
            </p:txBody>
          </p:sp>
        </mc:Choice>
        <mc:Fallback>
          <p:sp>
            <p:nvSpPr>
              <p:cNvPr id="8" name="pole tekstow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917" y="4293793"/>
                <a:ext cx="7460855" cy="112486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786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Dyskretyzacja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pole tekstowe 5"/>
              <p:cNvSpPr txBox="1"/>
              <p:nvPr/>
            </p:nvSpPr>
            <p:spPr>
              <a:xfrm>
                <a:off x="550259" y="1840939"/>
                <a:ext cx="7460855" cy="10407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pl-PL" sz="36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pl-PL" sz="36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pl-PL" sz="3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pl-PL" sz="3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pl-PL" sz="36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pl-PL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sz="3600" b="0" i="1" smtClean="0">
                          <a:latin typeface="Cambria Math" panose="02040503050406030204" pitchFamily="18" charset="0"/>
                        </a:rPr>
                        <m:t>𝐷</m:t>
                      </m:r>
                      <m:f>
                        <m:fPr>
                          <m:ctrlPr>
                            <a:rPr lang="pl-PL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l-PL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sz="36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pl-PL" sz="36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pl-PL" sz="36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pl-PL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pl-PL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sz="36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pl-PL" sz="36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pl-PL" sz="3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pl-PL" sz="3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sSub>
                            <m:sSubPr>
                              <m:ctrlPr>
                                <a:rPr lang="pl-PL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sz="36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pl-PL" sz="36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el-GR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Δ</m:t>
                          </m:r>
                          <m:sSup>
                            <m:sSupPr>
                              <m:ctrlPr>
                                <a:rPr lang="pl-PL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l-PL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m:rPr>
                          <m:sty m:val="p"/>
                        </m:rPr>
                        <a:rPr lang="el-GR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pl-PL" sz="3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pl-PL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pl-PL" sz="3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pl-PL" sz="36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pl-PL" sz="3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pl-PL" sz="3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bSup>
                    </m:oMath>
                  </m:oMathPara>
                </a14:m>
                <a:endParaRPr lang="pl-PL" sz="3600" dirty="0"/>
              </a:p>
            </p:txBody>
          </p:sp>
        </mc:Choice>
        <mc:Fallback>
          <p:sp>
            <p:nvSpPr>
              <p:cNvPr id="6" name="pole tekstow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259" y="1840939"/>
                <a:ext cx="7460855" cy="104073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2500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Dyfuzja: obliczenia /kod programu/</a:t>
            </a:r>
            <a:endParaRPr lang="pl-P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622" y="1270000"/>
            <a:ext cx="7900224" cy="5486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820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Dyfuzja: </a:t>
            </a:r>
            <a:r>
              <a:rPr lang="pl-PL" dirty="0"/>
              <a:t>obliczenia + eksperyment</a:t>
            </a:r>
            <a:endParaRPr lang="pl-PL" dirty="0"/>
          </a:p>
        </p:txBody>
      </p:sp>
      <p:pic>
        <p:nvPicPr>
          <p:cNvPr id="5" name="Picture 2" descr="100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530" y="1498742"/>
            <a:ext cx="6707904" cy="4944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459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Niebieskozielony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415</TotalTime>
  <Words>161</Words>
  <Application>Microsoft Office PowerPoint</Application>
  <PresentationFormat>Panoramiczny</PresentationFormat>
  <Paragraphs>40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4" baseType="lpstr">
      <vt:lpstr>Arial</vt:lpstr>
      <vt:lpstr>Cambria Math</vt:lpstr>
      <vt:lpstr>Trebuchet MS</vt:lpstr>
      <vt:lpstr>Wingdings 3</vt:lpstr>
      <vt:lpstr>Faseta</vt:lpstr>
      <vt:lpstr>Dyfuzja</vt:lpstr>
      <vt:lpstr>Dane</vt:lpstr>
      <vt:lpstr>Badany układ – Nikiel/Pallad</vt:lpstr>
      <vt:lpstr>Uzupełnienie informacji - Pochodne numeryczne I-go rzędu </vt:lpstr>
      <vt:lpstr>Dyskretyzacja</vt:lpstr>
      <vt:lpstr>Dyskretyzacja</vt:lpstr>
      <vt:lpstr>Dyskretyzacja</vt:lpstr>
      <vt:lpstr>Dyfuzja: obliczenia /kod programu/</vt:lpstr>
      <vt:lpstr>Dyfuzja: obliczenia + eksperyment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Tablice</dc:title>
  <dc:creator>Mirosław Stygar</dc:creator>
  <cp:lastModifiedBy>Mirosław Stygar</cp:lastModifiedBy>
  <cp:revision>25</cp:revision>
  <dcterms:created xsi:type="dcterms:W3CDTF">2014-04-14T09:11:33Z</dcterms:created>
  <dcterms:modified xsi:type="dcterms:W3CDTF">2014-06-14T19:21:34Z</dcterms:modified>
</cp:coreProperties>
</file>